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F2AFF-9CA7-154F-8A9A-D50ED0F5C81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12E90C-41D2-BB4D-8E92-BF0878C10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300" y="4038600"/>
            <a:ext cx="7150100" cy="1828800"/>
          </a:xfrm>
        </p:spPr>
        <p:txBody>
          <a:bodyPr/>
          <a:lstStyle/>
          <a:p>
            <a:r>
              <a:rPr lang="en-US" dirty="0" smtClean="0"/>
              <a:t>Asking Someone to play!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00100"/>
            <a:ext cx="63500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It’s Ok!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 will not feel sad about this, I will go find someone else to play with!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2768600"/>
            <a:ext cx="2163166" cy="383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683564"/>
            <a:ext cx="1803400" cy="3920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Time to play!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It makes me feel happy that I know how to ask someone to play with 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52700"/>
            <a:ext cx="76200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153" y="1796099"/>
            <a:ext cx="7681889" cy="43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47" y="219712"/>
            <a:ext cx="7760643" cy="65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ddy bea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5266" y="3014662"/>
            <a:ext cx="1137671" cy="965155"/>
          </a:xfrm>
        </p:spPr>
      </p:pic>
      <p:pic>
        <p:nvPicPr>
          <p:cNvPr id="5" name="Content Placeholder 3" descr="teddy b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44" y="3014662"/>
            <a:ext cx="1137670" cy="965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Love To Play!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747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 love to play games!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5854700"/>
            <a:ext cx="8153400" cy="7747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sometimes I like to play with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900" dirty="0" smtClean="0"/>
              <a:t>other kids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2197100"/>
            <a:ext cx="2222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At Recess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843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At recess, there are lots of other kids to play with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144568"/>
            <a:ext cx="3924300" cy="4459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Joey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92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Today, I want to ask Joey to play with 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2127930"/>
            <a:ext cx="2927350" cy="4476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should I do?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First, I go up to Joey and say “Hi Joey!”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806700"/>
            <a:ext cx="21590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65800" y="2598002"/>
            <a:ext cx="2133600" cy="3980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95700" y="2146300"/>
            <a:ext cx="1670050" cy="1817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262203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 Joey!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321" t="45134" r="47179" b="24196"/>
          <a:stretch>
            <a:fillRect/>
          </a:stretch>
        </p:blipFill>
        <p:spPr bwMode="auto">
          <a:xfrm>
            <a:off x="1998743" y="2517522"/>
            <a:ext cx="2377440" cy="29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4179" t="46473" r="20607" b="22723"/>
          <a:stretch>
            <a:fillRect/>
          </a:stretch>
        </p:blipFill>
        <p:spPr bwMode="auto">
          <a:xfrm>
            <a:off x="4767941" y="2648487"/>
            <a:ext cx="1854926" cy="30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66040" t="41404" r="20943" b="27216"/>
          <a:stretch>
            <a:fillRect/>
          </a:stretch>
        </p:blipFill>
        <p:spPr bwMode="auto">
          <a:xfrm>
            <a:off x="7393575" y="2680209"/>
            <a:ext cx="1541417" cy="297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93914" y="2821578"/>
            <a:ext cx="1976876" cy="3208268"/>
            <a:chOff x="391885" y="2481944"/>
            <a:chExt cx="1423852" cy="27432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 l="59786" t="44464" r="30143" b="27411"/>
            <a:stretch>
              <a:fillRect/>
            </a:stretch>
          </p:blipFill>
          <p:spPr bwMode="auto">
            <a:xfrm>
              <a:off x="391885" y="2481944"/>
              <a:ext cx="122790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1294829" y="2704011"/>
              <a:ext cx="423084" cy="796835"/>
            </a:xfrm>
            <a:custGeom>
              <a:avLst/>
              <a:gdLst>
                <a:gd name="connsiteX0" fmla="*/ 11457 w 423084"/>
                <a:gd name="connsiteY0" fmla="*/ 65315 h 796835"/>
                <a:gd name="connsiteX1" fmla="*/ 50645 w 423084"/>
                <a:gd name="connsiteY1" fmla="*/ 143692 h 796835"/>
                <a:gd name="connsiteX2" fmla="*/ 89834 w 423084"/>
                <a:gd name="connsiteY2" fmla="*/ 222069 h 796835"/>
                <a:gd name="connsiteX3" fmla="*/ 129022 w 423084"/>
                <a:gd name="connsiteY3" fmla="*/ 235132 h 796835"/>
                <a:gd name="connsiteX4" fmla="*/ 181274 w 423084"/>
                <a:gd name="connsiteY4" fmla="*/ 300446 h 796835"/>
                <a:gd name="connsiteX5" fmla="*/ 194337 w 423084"/>
                <a:gd name="connsiteY5" fmla="*/ 339635 h 796835"/>
                <a:gd name="connsiteX6" fmla="*/ 155148 w 423084"/>
                <a:gd name="connsiteY6" fmla="*/ 352698 h 796835"/>
                <a:gd name="connsiteX7" fmla="*/ 129022 w 423084"/>
                <a:gd name="connsiteY7" fmla="*/ 391886 h 796835"/>
                <a:gd name="connsiteX8" fmla="*/ 207400 w 423084"/>
                <a:gd name="connsiteY8" fmla="*/ 457200 h 796835"/>
                <a:gd name="connsiteX9" fmla="*/ 181274 w 423084"/>
                <a:gd name="connsiteY9" fmla="*/ 496389 h 796835"/>
                <a:gd name="connsiteX10" fmla="*/ 181274 w 423084"/>
                <a:gd name="connsiteY10" fmla="*/ 535578 h 796835"/>
                <a:gd name="connsiteX11" fmla="*/ 272714 w 423084"/>
                <a:gd name="connsiteY11" fmla="*/ 535578 h 796835"/>
                <a:gd name="connsiteX12" fmla="*/ 259651 w 423084"/>
                <a:gd name="connsiteY12" fmla="*/ 600892 h 796835"/>
                <a:gd name="connsiteX13" fmla="*/ 155148 w 423084"/>
                <a:gd name="connsiteY13" fmla="*/ 640080 h 796835"/>
                <a:gd name="connsiteX14" fmla="*/ 115960 w 423084"/>
                <a:gd name="connsiteY14" fmla="*/ 666206 h 796835"/>
                <a:gd name="connsiteX15" fmla="*/ 155148 w 423084"/>
                <a:gd name="connsiteY15" fmla="*/ 679269 h 796835"/>
                <a:gd name="connsiteX16" fmla="*/ 246588 w 423084"/>
                <a:gd name="connsiteY16" fmla="*/ 770709 h 796835"/>
                <a:gd name="connsiteX17" fmla="*/ 285777 w 423084"/>
                <a:gd name="connsiteY17" fmla="*/ 796835 h 796835"/>
                <a:gd name="connsiteX18" fmla="*/ 324965 w 423084"/>
                <a:gd name="connsiteY18" fmla="*/ 783772 h 796835"/>
                <a:gd name="connsiteX19" fmla="*/ 351091 w 423084"/>
                <a:gd name="connsiteY19" fmla="*/ 744583 h 796835"/>
                <a:gd name="connsiteX20" fmla="*/ 377217 w 423084"/>
                <a:gd name="connsiteY20" fmla="*/ 640080 h 796835"/>
                <a:gd name="connsiteX21" fmla="*/ 390280 w 423084"/>
                <a:gd name="connsiteY21" fmla="*/ 600892 h 796835"/>
                <a:gd name="connsiteX22" fmla="*/ 416405 w 423084"/>
                <a:gd name="connsiteY22" fmla="*/ 509452 h 796835"/>
                <a:gd name="connsiteX23" fmla="*/ 390280 w 423084"/>
                <a:gd name="connsiteY23" fmla="*/ 104503 h 796835"/>
                <a:gd name="connsiteX24" fmla="*/ 364154 w 423084"/>
                <a:gd name="connsiteY24" fmla="*/ 13063 h 796835"/>
                <a:gd name="connsiteX25" fmla="*/ 324965 w 423084"/>
                <a:gd name="connsiteY25" fmla="*/ 0 h 796835"/>
                <a:gd name="connsiteX26" fmla="*/ 115960 w 423084"/>
                <a:gd name="connsiteY26" fmla="*/ 26126 h 796835"/>
                <a:gd name="connsiteX27" fmla="*/ 37582 w 423084"/>
                <a:gd name="connsiteY27" fmla="*/ 52252 h 796835"/>
                <a:gd name="connsiteX28" fmla="*/ 11457 w 423084"/>
                <a:gd name="connsiteY28" fmla="*/ 65315 h 79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3084" h="796835">
                  <a:moveTo>
                    <a:pt x="11457" y="65315"/>
                  </a:moveTo>
                  <a:cubicBezTo>
                    <a:pt x="13634" y="80555"/>
                    <a:pt x="0" y="42402"/>
                    <a:pt x="50645" y="143692"/>
                  </a:cubicBezTo>
                  <a:cubicBezTo>
                    <a:pt x="66421" y="175244"/>
                    <a:pt x="58638" y="197112"/>
                    <a:pt x="89834" y="222069"/>
                  </a:cubicBezTo>
                  <a:cubicBezTo>
                    <a:pt x="100586" y="230671"/>
                    <a:pt x="115959" y="230778"/>
                    <a:pt x="129022" y="235132"/>
                  </a:cubicBezTo>
                  <a:cubicBezTo>
                    <a:pt x="161857" y="333633"/>
                    <a:pt x="113746" y="216036"/>
                    <a:pt x="181274" y="300446"/>
                  </a:cubicBezTo>
                  <a:cubicBezTo>
                    <a:pt x="189876" y="311198"/>
                    <a:pt x="189983" y="326572"/>
                    <a:pt x="194337" y="339635"/>
                  </a:cubicBezTo>
                  <a:cubicBezTo>
                    <a:pt x="181274" y="343989"/>
                    <a:pt x="165900" y="344096"/>
                    <a:pt x="155148" y="352698"/>
                  </a:cubicBezTo>
                  <a:cubicBezTo>
                    <a:pt x="142889" y="362505"/>
                    <a:pt x="126441" y="376400"/>
                    <a:pt x="129022" y="391886"/>
                  </a:cubicBezTo>
                  <a:cubicBezTo>
                    <a:pt x="132165" y="410746"/>
                    <a:pt x="192906" y="447538"/>
                    <a:pt x="207400" y="457200"/>
                  </a:cubicBezTo>
                  <a:cubicBezTo>
                    <a:pt x="198691" y="470263"/>
                    <a:pt x="193533" y="486581"/>
                    <a:pt x="181274" y="496389"/>
                  </a:cubicBezTo>
                  <a:cubicBezTo>
                    <a:pt x="144399" y="525889"/>
                    <a:pt x="111008" y="488734"/>
                    <a:pt x="181274" y="535578"/>
                  </a:cubicBezTo>
                  <a:cubicBezTo>
                    <a:pt x="199755" y="529418"/>
                    <a:pt x="256311" y="502773"/>
                    <a:pt x="272714" y="535578"/>
                  </a:cubicBezTo>
                  <a:cubicBezTo>
                    <a:pt x="282643" y="555436"/>
                    <a:pt x="270667" y="581615"/>
                    <a:pt x="259651" y="600892"/>
                  </a:cubicBezTo>
                  <a:cubicBezTo>
                    <a:pt x="242290" y="631274"/>
                    <a:pt x="178863" y="635337"/>
                    <a:pt x="155148" y="640080"/>
                  </a:cubicBezTo>
                  <a:cubicBezTo>
                    <a:pt x="142085" y="648789"/>
                    <a:pt x="115960" y="650507"/>
                    <a:pt x="115960" y="666206"/>
                  </a:cubicBezTo>
                  <a:cubicBezTo>
                    <a:pt x="115960" y="679975"/>
                    <a:pt x="144396" y="670667"/>
                    <a:pt x="155148" y="679269"/>
                  </a:cubicBezTo>
                  <a:cubicBezTo>
                    <a:pt x="188807" y="706197"/>
                    <a:pt x="210722" y="746799"/>
                    <a:pt x="246588" y="770709"/>
                  </a:cubicBezTo>
                  <a:lnTo>
                    <a:pt x="285777" y="796835"/>
                  </a:lnTo>
                  <a:cubicBezTo>
                    <a:pt x="298840" y="792481"/>
                    <a:pt x="314213" y="792374"/>
                    <a:pt x="324965" y="783772"/>
                  </a:cubicBezTo>
                  <a:cubicBezTo>
                    <a:pt x="337224" y="773964"/>
                    <a:pt x="344070" y="758625"/>
                    <a:pt x="351091" y="744583"/>
                  </a:cubicBezTo>
                  <a:cubicBezTo>
                    <a:pt x="366022" y="714722"/>
                    <a:pt x="369764" y="669893"/>
                    <a:pt x="377217" y="640080"/>
                  </a:cubicBezTo>
                  <a:cubicBezTo>
                    <a:pt x="380557" y="626722"/>
                    <a:pt x="386497" y="614132"/>
                    <a:pt x="390280" y="600892"/>
                  </a:cubicBezTo>
                  <a:cubicBezTo>
                    <a:pt x="423084" y="486075"/>
                    <a:pt x="385085" y="603411"/>
                    <a:pt x="416405" y="509452"/>
                  </a:cubicBezTo>
                  <a:cubicBezTo>
                    <a:pt x="412046" y="426632"/>
                    <a:pt x="402969" y="206015"/>
                    <a:pt x="390280" y="104503"/>
                  </a:cubicBezTo>
                  <a:cubicBezTo>
                    <a:pt x="390232" y="104115"/>
                    <a:pt x="370351" y="19260"/>
                    <a:pt x="364154" y="13063"/>
                  </a:cubicBezTo>
                  <a:cubicBezTo>
                    <a:pt x="354417" y="3326"/>
                    <a:pt x="338028" y="4354"/>
                    <a:pt x="324965" y="0"/>
                  </a:cubicBezTo>
                  <a:cubicBezTo>
                    <a:pt x="219814" y="8763"/>
                    <a:pt x="195283" y="2329"/>
                    <a:pt x="115960" y="26126"/>
                  </a:cubicBezTo>
                  <a:cubicBezTo>
                    <a:pt x="89582" y="34039"/>
                    <a:pt x="37582" y="52252"/>
                    <a:pt x="37582" y="52252"/>
                  </a:cubicBezTo>
                  <a:cubicBezTo>
                    <a:pt x="23143" y="95571"/>
                    <a:pt x="9280" y="50075"/>
                    <a:pt x="11457" y="65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3811" y="3618411"/>
              <a:ext cx="451926" cy="1547742"/>
            </a:xfrm>
            <a:custGeom>
              <a:avLst/>
              <a:gdLst>
                <a:gd name="connsiteX0" fmla="*/ 242920 w 451926"/>
                <a:gd name="connsiteY0" fmla="*/ 13063 h 1547742"/>
                <a:gd name="connsiteX1" fmla="*/ 125355 w 451926"/>
                <a:gd name="connsiteY1" fmla="*/ 26126 h 1547742"/>
                <a:gd name="connsiteX2" fmla="*/ 46978 w 451926"/>
                <a:gd name="connsiteY2" fmla="*/ 91440 h 1547742"/>
                <a:gd name="connsiteX3" fmla="*/ 33915 w 451926"/>
                <a:gd name="connsiteY3" fmla="*/ 130629 h 1547742"/>
                <a:gd name="connsiteX4" fmla="*/ 7789 w 451926"/>
                <a:gd name="connsiteY4" fmla="*/ 169818 h 1547742"/>
                <a:gd name="connsiteX5" fmla="*/ 86166 w 451926"/>
                <a:gd name="connsiteY5" fmla="*/ 222069 h 1547742"/>
                <a:gd name="connsiteX6" fmla="*/ 73103 w 451926"/>
                <a:gd name="connsiteY6" fmla="*/ 287383 h 1547742"/>
                <a:gd name="connsiteX7" fmla="*/ 112292 w 451926"/>
                <a:gd name="connsiteY7" fmla="*/ 378823 h 1547742"/>
                <a:gd name="connsiteX8" fmla="*/ 138418 w 451926"/>
                <a:gd name="connsiteY8" fmla="*/ 457200 h 1547742"/>
                <a:gd name="connsiteX9" fmla="*/ 112292 w 451926"/>
                <a:gd name="connsiteY9" fmla="*/ 496389 h 1547742"/>
                <a:gd name="connsiteX10" fmla="*/ 46978 w 451926"/>
                <a:gd name="connsiteY10" fmla="*/ 574766 h 1547742"/>
                <a:gd name="connsiteX11" fmla="*/ 60040 w 451926"/>
                <a:gd name="connsiteY11" fmla="*/ 627018 h 1547742"/>
                <a:gd name="connsiteX12" fmla="*/ 138418 w 451926"/>
                <a:gd name="connsiteY12" fmla="*/ 653143 h 1547742"/>
                <a:gd name="connsiteX13" fmla="*/ 164543 w 451926"/>
                <a:gd name="connsiteY13" fmla="*/ 692332 h 1547742"/>
                <a:gd name="connsiteX14" fmla="*/ 164543 w 451926"/>
                <a:gd name="connsiteY14" fmla="*/ 992778 h 1547742"/>
                <a:gd name="connsiteX15" fmla="*/ 138418 w 451926"/>
                <a:gd name="connsiteY15" fmla="*/ 1188720 h 1547742"/>
                <a:gd name="connsiteX16" fmla="*/ 86166 w 451926"/>
                <a:gd name="connsiteY16" fmla="*/ 1267098 h 1547742"/>
                <a:gd name="connsiteX17" fmla="*/ 73103 w 451926"/>
                <a:gd name="connsiteY17" fmla="*/ 1306286 h 1547742"/>
                <a:gd name="connsiteX18" fmla="*/ 86166 w 451926"/>
                <a:gd name="connsiteY18" fmla="*/ 1423852 h 1547742"/>
                <a:gd name="connsiteX19" fmla="*/ 125355 w 451926"/>
                <a:gd name="connsiteY19" fmla="*/ 1463040 h 1547742"/>
                <a:gd name="connsiteX20" fmla="*/ 229858 w 451926"/>
                <a:gd name="connsiteY20" fmla="*/ 1502229 h 1547742"/>
                <a:gd name="connsiteX21" fmla="*/ 308235 w 451926"/>
                <a:gd name="connsiteY21" fmla="*/ 1515292 h 1547742"/>
                <a:gd name="connsiteX22" fmla="*/ 360486 w 451926"/>
                <a:gd name="connsiteY22" fmla="*/ 1436915 h 1547742"/>
                <a:gd name="connsiteX23" fmla="*/ 386612 w 451926"/>
                <a:gd name="connsiteY23" fmla="*/ 1345475 h 1547742"/>
                <a:gd name="connsiteX24" fmla="*/ 412738 w 451926"/>
                <a:gd name="connsiteY24" fmla="*/ 1240972 h 1547742"/>
                <a:gd name="connsiteX25" fmla="*/ 425800 w 451926"/>
                <a:gd name="connsiteY25" fmla="*/ 1162595 h 1547742"/>
                <a:gd name="connsiteX26" fmla="*/ 451926 w 451926"/>
                <a:gd name="connsiteY26" fmla="*/ 953589 h 1547742"/>
                <a:gd name="connsiteX27" fmla="*/ 438863 w 451926"/>
                <a:gd name="connsiteY27" fmla="*/ 535578 h 1547742"/>
                <a:gd name="connsiteX28" fmla="*/ 425800 w 451926"/>
                <a:gd name="connsiteY28" fmla="*/ 339635 h 1547742"/>
                <a:gd name="connsiteX29" fmla="*/ 399675 w 451926"/>
                <a:gd name="connsiteY29" fmla="*/ 182880 h 1547742"/>
                <a:gd name="connsiteX30" fmla="*/ 386612 w 451926"/>
                <a:gd name="connsiteY30" fmla="*/ 143692 h 1547742"/>
                <a:gd name="connsiteX31" fmla="*/ 334360 w 451926"/>
                <a:gd name="connsiteY31" fmla="*/ 65315 h 1547742"/>
                <a:gd name="connsiteX32" fmla="*/ 255983 w 451926"/>
                <a:gd name="connsiteY32" fmla="*/ 0 h 1547742"/>
                <a:gd name="connsiteX33" fmla="*/ 203732 w 451926"/>
                <a:gd name="connsiteY33" fmla="*/ 78378 h 154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1926" h="1547742">
                  <a:moveTo>
                    <a:pt x="242920" y="13063"/>
                  </a:moveTo>
                  <a:cubicBezTo>
                    <a:pt x="203732" y="17417"/>
                    <a:pt x="163607" y="16563"/>
                    <a:pt x="125355" y="26126"/>
                  </a:cubicBezTo>
                  <a:cubicBezTo>
                    <a:pt x="101106" y="32188"/>
                    <a:pt x="61602" y="76816"/>
                    <a:pt x="46978" y="91440"/>
                  </a:cubicBezTo>
                  <a:cubicBezTo>
                    <a:pt x="42624" y="104503"/>
                    <a:pt x="40073" y="118313"/>
                    <a:pt x="33915" y="130629"/>
                  </a:cubicBezTo>
                  <a:cubicBezTo>
                    <a:pt x="26894" y="144671"/>
                    <a:pt x="0" y="156187"/>
                    <a:pt x="7789" y="169818"/>
                  </a:cubicBezTo>
                  <a:cubicBezTo>
                    <a:pt x="23367" y="197080"/>
                    <a:pt x="86166" y="222069"/>
                    <a:pt x="86166" y="222069"/>
                  </a:cubicBezTo>
                  <a:cubicBezTo>
                    <a:pt x="81812" y="243840"/>
                    <a:pt x="73103" y="265180"/>
                    <a:pt x="73103" y="287383"/>
                  </a:cubicBezTo>
                  <a:cubicBezTo>
                    <a:pt x="73103" y="329560"/>
                    <a:pt x="90960" y="346826"/>
                    <a:pt x="112292" y="378823"/>
                  </a:cubicBezTo>
                  <a:cubicBezTo>
                    <a:pt x="121001" y="404949"/>
                    <a:pt x="153694" y="434286"/>
                    <a:pt x="138418" y="457200"/>
                  </a:cubicBezTo>
                  <a:cubicBezTo>
                    <a:pt x="129709" y="470263"/>
                    <a:pt x="122343" y="484328"/>
                    <a:pt x="112292" y="496389"/>
                  </a:cubicBezTo>
                  <a:cubicBezTo>
                    <a:pt x="28477" y="596967"/>
                    <a:pt x="111840" y="477472"/>
                    <a:pt x="46978" y="574766"/>
                  </a:cubicBezTo>
                  <a:cubicBezTo>
                    <a:pt x="51332" y="592183"/>
                    <a:pt x="46409" y="615334"/>
                    <a:pt x="60040" y="627018"/>
                  </a:cubicBezTo>
                  <a:cubicBezTo>
                    <a:pt x="80949" y="644940"/>
                    <a:pt x="138418" y="653143"/>
                    <a:pt x="138418" y="653143"/>
                  </a:cubicBezTo>
                  <a:cubicBezTo>
                    <a:pt x="147126" y="666206"/>
                    <a:pt x="159031" y="677632"/>
                    <a:pt x="164543" y="692332"/>
                  </a:cubicBezTo>
                  <a:cubicBezTo>
                    <a:pt x="195983" y="776173"/>
                    <a:pt x="168295" y="942121"/>
                    <a:pt x="164543" y="992778"/>
                  </a:cubicBezTo>
                  <a:cubicBezTo>
                    <a:pt x="164474" y="993710"/>
                    <a:pt x="147269" y="1167478"/>
                    <a:pt x="138418" y="1188720"/>
                  </a:cubicBezTo>
                  <a:cubicBezTo>
                    <a:pt x="126341" y="1217704"/>
                    <a:pt x="96096" y="1237310"/>
                    <a:pt x="86166" y="1267098"/>
                  </a:cubicBezTo>
                  <a:lnTo>
                    <a:pt x="73103" y="1306286"/>
                  </a:lnTo>
                  <a:cubicBezTo>
                    <a:pt x="77457" y="1345475"/>
                    <a:pt x="73697" y="1386446"/>
                    <a:pt x="86166" y="1423852"/>
                  </a:cubicBezTo>
                  <a:cubicBezTo>
                    <a:pt x="92008" y="1441378"/>
                    <a:pt x="110322" y="1452302"/>
                    <a:pt x="125355" y="1463040"/>
                  </a:cubicBezTo>
                  <a:cubicBezTo>
                    <a:pt x="162138" y="1489314"/>
                    <a:pt x="187780" y="1491710"/>
                    <a:pt x="229858" y="1502229"/>
                  </a:cubicBezTo>
                  <a:cubicBezTo>
                    <a:pt x="255838" y="1519549"/>
                    <a:pt x="275785" y="1547742"/>
                    <a:pt x="308235" y="1515292"/>
                  </a:cubicBezTo>
                  <a:cubicBezTo>
                    <a:pt x="330438" y="1493089"/>
                    <a:pt x="360486" y="1436915"/>
                    <a:pt x="360486" y="1436915"/>
                  </a:cubicBezTo>
                  <a:cubicBezTo>
                    <a:pt x="375032" y="1393276"/>
                    <a:pt x="375677" y="1394680"/>
                    <a:pt x="386612" y="1345475"/>
                  </a:cubicBezTo>
                  <a:cubicBezTo>
                    <a:pt x="407630" y="1250894"/>
                    <a:pt x="389395" y="1310999"/>
                    <a:pt x="412738" y="1240972"/>
                  </a:cubicBezTo>
                  <a:cubicBezTo>
                    <a:pt x="417092" y="1214846"/>
                    <a:pt x="422221" y="1188838"/>
                    <a:pt x="425800" y="1162595"/>
                  </a:cubicBezTo>
                  <a:cubicBezTo>
                    <a:pt x="435286" y="1093028"/>
                    <a:pt x="451926" y="953589"/>
                    <a:pt x="451926" y="953589"/>
                  </a:cubicBezTo>
                  <a:cubicBezTo>
                    <a:pt x="447572" y="814252"/>
                    <a:pt x="444790" y="674857"/>
                    <a:pt x="438863" y="535578"/>
                  </a:cubicBezTo>
                  <a:cubicBezTo>
                    <a:pt x="436080" y="470178"/>
                    <a:pt x="433029" y="404694"/>
                    <a:pt x="425800" y="339635"/>
                  </a:cubicBezTo>
                  <a:cubicBezTo>
                    <a:pt x="419950" y="286987"/>
                    <a:pt x="416427" y="233134"/>
                    <a:pt x="399675" y="182880"/>
                  </a:cubicBezTo>
                  <a:cubicBezTo>
                    <a:pt x="395321" y="169817"/>
                    <a:pt x="393299" y="155728"/>
                    <a:pt x="386612" y="143692"/>
                  </a:cubicBezTo>
                  <a:cubicBezTo>
                    <a:pt x="371363" y="116244"/>
                    <a:pt x="353199" y="90435"/>
                    <a:pt x="334360" y="65315"/>
                  </a:cubicBezTo>
                  <a:cubicBezTo>
                    <a:pt x="286910" y="2047"/>
                    <a:pt x="315826" y="19948"/>
                    <a:pt x="255983" y="0"/>
                  </a:cubicBezTo>
                  <a:lnTo>
                    <a:pt x="203732" y="7837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Now what?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Then I ask, “Can I play with you?” or “Do you want to play with me?”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086100"/>
            <a:ext cx="21590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65800" y="2877402"/>
            <a:ext cx="2133600" cy="3980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95700" y="2598002"/>
            <a:ext cx="1670050" cy="1817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8100" y="2877402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play with you?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Yes!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If the person says yes, then I get to play with them!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159000"/>
            <a:ext cx="63500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 thanks!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If the person says no, I can find someone else to play with, it is ok!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00" y="2959101"/>
            <a:ext cx="1955901" cy="3543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21101" y="3029754"/>
            <a:ext cx="1670050" cy="1817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2200" y="3375391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It is ok!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448" y="2959101"/>
            <a:ext cx="2006600" cy="3661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273336"/>
            <a:ext cx="1670050" cy="1817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8648" y="2452061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am playing with Nick today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7DDDBD"/>
      </a:accent2>
      <a:accent3>
        <a:srgbClr val="1F68AB"/>
      </a:accent3>
      <a:accent4>
        <a:srgbClr val="8AD1D8"/>
      </a:accent4>
      <a:accent5>
        <a:srgbClr val="7BA79D"/>
      </a:accent5>
      <a:accent6>
        <a:srgbClr val="968C8C"/>
      </a:accent6>
      <a:hlink>
        <a:srgbClr val="F7CC39"/>
      </a:hlink>
      <a:folHlink>
        <a:srgbClr val="051F7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87</TotalTime>
  <Words>192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Wingdings</vt:lpstr>
      <vt:lpstr>Wingdings 2</vt:lpstr>
      <vt:lpstr>Median</vt:lpstr>
      <vt:lpstr>Asking Someone to play!</vt:lpstr>
      <vt:lpstr>I Love To Play!</vt:lpstr>
      <vt:lpstr>At Recess </vt:lpstr>
      <vt:lpstr>Joey </vt:lpstr>
      <vt:lpstr>What should I do?</vt:lpstr>
      <vt:lpstr>PowerPoint Presentation</vt:lpstr>
      <vt:lpstr>Now what?</vt:lpstr>
      <vt:lpstr>Yes!</vt:lpstr>
      <vt:lpstr>No thanks!</vt:lpstr>
      <vt:lpstr>It’s Ok!</vt:lpstr>
      <vt:lpstr>Time to play!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Someone to play!</dc:title>
  <dc:creator>Georgia Paparoidamis</dc:creator>
  <cp:lastModifiedBy>csmith10</cp:lastModifiedBy>
  <cp:revision>7</cp:revision>
  <dcterms:created xsi:type="dcterms:W3CDTF">2014-02-26T20:55:04Z</dcterms:created>
  <dcterms:modified xsi:type="dcterms:W3CDTF">2016-11-14T15:19:29Z</dcterms:modified>
</cp:coreProperties>
</file>